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DACE-E3FD-4CD1-9903-81E6D877ED3F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1648-B8E9-4FDA-880F-2F9BD3DD0E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DACE-E3FD-4CD1-9903-81E6D877ED3F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1648-B8E9-4FDA-880F-2F9BD3DD0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DACE-E3FD-4CD1-9903-81E6D877ED3F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1648-B8E9-4FDA-880F-2F9BD3DD0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DACE-E3FD-4CD1-9903-81E6D877ED3F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1648-B8E9-4FDA-880F-2F9BD3DD0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DACE-E3FD-4CD1-9903-81E6D877ED3F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1648-B8E9-4FDA-880F-2F9BD3DD0E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DACE-E3FD-4CD1-9903-81E6D877ED3F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1648-B8E9-4FDA-880F-2F9BD3DD0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DACE-E3FD-4CD1-9903-81E6D877ED3F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1648-B8E9-4FDA-880F-2F9BD3DD0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DACE-E3FD-4CD1-9903-81E6D877ED3F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21648-B8E9-4FDA-880F-2F9BD3DD0E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DACE-E3FD-4CD1-9903-81E6D877ED3F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1648-B8E9-4FDA-880F-2F9BD3DD0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DACE-E3FD-4CD1-9903-81E6D877ED3F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D421648-B8E9-4FDA-880F-2F9BD3DD0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1D1DACE-E3FD-4CD1-9903-81E6D877ED3F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1648-B8E9-4FDA-880F-2F9BD3DD0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1D1DACE-E3FD-4CD1-9903-81E6D877ED3F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421648-B8E9-4FDA-880F-2F9BD3DD0EB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snapchat+camera&amp;source=images&amp;cd=&amp;cad=rja&amp;docid=uodObvA8V85SGM&amp;tbnid=9FVOHGZBPRzgFM:&amp;ved=0CAUQjRw&amp;url=http://allthingsd.com/20121029/fast-growing-photo-messaging-app-snapchat-launches-on-android/&amp;ei=j1xiUdzoHInr2QXjzYGoCg&amp;bvm=bv.44770516,d.b2I&amp;psig=AFQjCNGMU5iUnz9bE-jXDPq5WLDF4PDEzg&amp;ust=136548710640827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5.wav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Snapchat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Instructional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4111" r="2178" b="14517"/>
          <a:stretch/>
        </p:blipFill>
        <p:spPr bwMode="auto">
          <a:xfrm>
            <a:off x="2228045" y="1790163"/>
            <a:ext cx="4443212" cy="3760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41"/>
    </mc:Choice>
    <mc:Fallback>
      <p:transition spd="slow" advTm="15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2.gstatic.com/images?q=tbn:ANd9GcQ_lpjyk9gb8F4YL1gvvFurZ8zwXDmPfrUP08c39FpUtTw7AgthxQ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42" y="1273094"/>
            <a:ext cx="2590800" cy="4332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rot="16200000" flipV="1">
            <a:off x="6096000" y="1358188"/>
            <a:ext cx="1371600" cy="1645920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9110">
            <a:off x="1902119" y="1263902"/>
            <a:ext cx="19145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73106">
            <a:off x="4531381" y="4947642"/>
            <a:ext cx="1178595" cy="131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2484" y="257456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4760" y="2574561"/>
            <a:ext cx="64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542" y="621770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Basic Buttons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7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39"/>
    </mc:Choice>
    <mc:Fallback>
      <p:transition spd="slow" advTm="38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Adding Stuff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364411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6238" y="3647162"/>
            <a:ext cx="1450737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2457">
            <a:off x="2539276" y="4992308"/>
            <a:ext cx="16224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62307">
            <a:off x="6518262" y="3203989"/>
            <a:ext cx="16224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4993">
            <a:off x="6305799" y="609312"/>
            <a:ext cx="16224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25" y="362868"/>
            <a:ext cx="8350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35862" y="4599762"/>
            <a:ext cx="5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3307" y="6096000"/>
            <a:ext cx="82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062" y="329195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783"/>
    </mc:Choice>
    <mc:Fallback>
      <p:transition spd="slow" advTm="47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Adding Friends and Sending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2263775" cy="405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0282">
            <a:off x="2137144" y="1798998"/>
            <a:ext cx="16224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8969">
            <a:off x="5407429" y="4420230"/>
            <a:ext cx="16224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6984">
            <a:off x="5611313" y="1516913"/>
            <a:ext cx="16224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287980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6854" y="389861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2295033"/>
            <a:ext cx="598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48"/>
    </mc:Choice>
    <mc:Fallback>
      <p:transition spd="slow" advTm="27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76337"/>
            <a:ext cx="6949441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 end="1349.977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9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65"/>
    </mc:Choice>
    <mc:Fallback>
      <p:transition spd="slow" advTm="9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82</TotalTime>
  <Words>19</Words>
  <Application>Microsoft Office PowerPoint</Application>
  <PresentationFormat>On-screen Show (4:3)</PresentationFormat>
  <Paragraphs>13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Technic</vt:lpstr>
      <vt:lpstr>Snapchat Instructional </vt:lpstr>
      <vt:lpstr>Basic Buttons</vt:lpstr>
      <vt:lpstr>Adding Stuff</vt:lpstr>
      <vt:lpstr>Adding Friends and Sending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Snapchat Instructional</dc:title>
  <dc:creator>Brandon</dc:creator>
  <cp:lastModifiedBy>Brandon</cp:lastModifiedBy>
  <cp:revision>6</cp:revision>
  <dcterms:created xsi:type="dcterms:W3CDTF">2013-05-12T23:14:48Z</dcterms:created>
  <dcterms:modified xsi:type="dcterms:W3CDTF">2013-05-15T04:40:47Z</dcterms:modified>
</cp:coreProperties>
</file>